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70" r:id="rId6"/>
    <p:sldId id="273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31" autoAdjust="0"/>
    <p:restoredTop sz="94660"/>
  </p:normalViewPr>
  <p:slideViewPr>
    <p:cSldViewPr snapToGrid="0">
      <p:cViewPr varScale="1">
        <p:scale>
          <a:sx n="87" d="100"/>
          <a:sy n="87" d="100"/>
        </p:scale>
        <p:origin x="-120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com/news/7-things-you-should-know-about-mount-everest" TargetMode="External"/><Relationship Id="rId4" Type="http://schemas.openxmlformats.org/officeDocument/2006/relationships/hyperlink" Target="http://www.myinterestingfacts.com/wp-content/uploads/2013/10/Mount-Everest-Climbing.jpg" TargetMode="External"/><Relationship Id="rId5" Type="http://schemas.openxmlformats.org/officeDocument/2006/relationships/hyperlink" Target="http://media4.s-nbcnews.com/i/newscms/2014_10/226311/140304-everest-trash-mainart-10a_ad2b588ce569176904df1e8444ed6e18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obspixels.com/kaibab.org/geology/gc_geol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     Mount Everest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ANTHONY Warner</a:t>
            </a:r>
            <a:endParaRPr lang="en-US" dirty="0" smtClean="0"/>
          </a:p>
          <a:p>
            <a:r>
              <a:rPr lang="en-US" dirty="0" err="1" smtClean="0">
                <a:solidFill>
                  <a:schemeClr val="bg1"/>
                </a:solidFill>
              </a:rPr>
              <a:t>aUGUST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landry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</a:t>
            </a:r>
            <a:r>
              <a:rPr lang="en-US" dirty="0"/>
              <a:t>T</a:t>
            </a:r>
            <a:r>
              <a:rPr lang="en-US" dirty="0" smtClean="0"/>
              <a:t>hey Form?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When </a:t>
            </a:r>
            <a:r>
              <a:rPr lang="en-US" dirty="0"/>
              <a:t>two tectonic plates crash into each </a:t>
            </a:r>
            <a:r>
              <a:rPr lang="en-US" dirty="0" smtClean="0"/>
              <a:t>other, one </a:t>
            </a:r>
            <a:r>
              <a:rPr lang="en-US" dirty="0"/>
              <a:t>tectonic plate goes down and the other one goes up witch makes a mountain.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108" y="1377539"/>
            <a:ext cx="7702014" cy="361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Mount Everest?</a:t>
            </a:r>
            <a:br>
              <a:rPr lang="en-US" dirty="0" smtClean="0"/>
            </a:br>
            <a:r>
              <a:rPr lang="en-US" sz="1600" dirty="0" smtClean="0"/>
              <a:t>(I know you know it is but I will say it</a:t>
            </a:r>
            <a:r>
              <a:rPr lang="en-US" sz="3200" dirty="0" smtClean="0"/>
              <a:t> </a:t>
            </a:r>
            <a:r>
              <a:rPr lang="en-US" sz="1800" dirty="0" smtClean="0"/>
              <a:t>anyways)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5391397"/>
            <a:ext cx="8946541" cy="8570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Mount Everest is a HUGE mountain about 29 035 feet tall! Also the elevation on mount Everest is 8 848. </a:t>
            </a:r>
            <a:r>
              <a:rPr lang="en-US" sz="3200" dirty="0" smtClean="0"/>
              <a:t>WOW!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0219" y="1704806"/>
            <a:ext cx="3603827" cy="35381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35" y="1704806"/>
            <a:ext cx="7442984" cy="353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5026526"/>
            <a:ext cx="8946541" cy="12218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How long does it take to form a mountain like Everest?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Well </a:t>
            </a:r>
            <a:r>
              <a:rPr lang="en-US" dirty="0"/>
              <a:t>i</a:t>
            </a:r>
            <a:r>
              <a:rPr lang="en-US" dirty="0" smtClean="0"/>
              <a:t>t takes about 1 – 2 million years! 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303" y="1256108"/>
            <a:ext cx="8345475" cy="376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023" y="243367"/>
            <a:ext cx="9404723" cy="1400530"/>
          </a:xfrm>
        </p:spPr>
        <p:txBody>
          <a:bodyPr/>
          <a:lstStyle/>
          <a:p>
            <a:r>
              <a:rPr lang="en-US" dirty="0" smtClean="0"/>
              <a:t>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212378"/>
            <a:ext cx="8946541" cy="16456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temperature </a:t>
            </a:r>
            <a:r>
              <a:rPr lang="en-US" dirty="0" smtClean="0"/>
              <a:t>can be up to </a:t>
            </a:r>
            <a:r>
              <a:rPr lang="en-US" dirty="0"/>
              <a:t>-</a:t>
            </a:r>
            <a:r>
              <a:rPr lang="en-US" dirty="0" smtClean="0"/>
              <a:t>80 C. </a:t>
            </a:r>
          </a:p>
          <a:p>
            <a:pPr marL="0" indent="0">
              <a:buNone/>
            </a:pPr>
            <a:r>
              <a:rPr lang="en-US" dirty="0"/>
              <a:t>The youngest male to </a:t>
            </a:r>
            <a:r>
              <a:rPr lang="en-US" dirty="0" smtClean="0"/>
              <a:t>clime mount </a:t>
            </a:r>
            <a:r>
              <a:rPr lang="en-US" dirty="0"/>
              <a:t>E</a:t>
            </a:r>
            <a:r>
              <a:rPr lang="en-US" dirty="0" smtClean="0"/>
              <a:t>verest </a:t>
            </a:r>
            <a:r>
              <a:rPr lang="en-US" dirty="0"/>
              <a:t>Jordan </a:t>
            </a:r>
            <a:r>
              <a:rPr lang="en-US" dirty="0" smtClean="0"/>
              <a:t>Romero.</a:t>
            </a:r>
          </a:p>
          <a:p>
            <a:pPr marL="0" indent="0">
              <a:buNone/>
            </a:pPr>
            <a:r>
              <a:rPr lang="en-US" dirty="0"/>
              <a:t>There are 18 different climbing routes </a:t>
            </a:r>
            <a:r>
              <a:rPr lang="en-US" dirty="0" smtClean="0"/>
              <a:t>on mount Everest.</a:t>
            </a:r>
          </a:p>
          <a:p>
            <a:pPr marL="0" indent="0">
              <a:buNone/>
            </a:pPr>
            <a:r>
              <a:rPr lang="en-US" dirty="0" smtClean="0"/>
              <a:t>People that attempt </a:t>
            </a:r>
            <a:r>
              <a:rPr lang="en-US" dirty="0"/>
              <a:t>to climb </a:t>
            </a:r>
            <a:r>
              <a:rPr lang="en-US" dirty="0" smtClean="0"/>
              <a:t>Mount Everest is about 4,000 times.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Mount-Everest-Climb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553" y="878546"/>
            <a:ext cx="63500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221" y="310445"/>
            <a:ext cx="8297333" cy="889000"/>
          </a:xfrm>
        </p:spPr>
        <p:txBody>
          <a:bodyPr/>
          <a:lstStyle/>
          <a:p>
            <a:r>
              <a:rPr lang="en-US" dirty="0"/>
              <a:t>How does it effect Nepal?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09445"/>
            <a:ext cx="10792354" cy="1848555"/>
          </a:xfrm>
        </p:spPr>
        <p:txBody>
          <a:bodyPr>
            <a:normAutofit/>
          </a:bodyPr>
          <a:lstStyle/>
          <a:p>
            <a:r>
              <a:rPr lang="en-US" dirty="0" smtClean="0"/>
              <a:t>Nepal is a huge </a:t>
            </a:r>
            <a:r>
              <a:rPr lang="en-US" dirty="0" smtClean="0"/>
              <a:t>tourists attraction now because of mount Everest.</a:t>
            </a:r>
          </a:p>
          <a:p>
            <a:r>
              <a:rPr lang="en-US" dirty="0" smtClean="0"/>
              <a:t>Mount </a:t>
            </a:r>
            <a:r>
              <a:rPr lang="en-US" dirty="0" smtClean="0"/>
              <a:t>E</a:t>
            </a:r>
            <a:r>
              <a:rPr lang="en-US" dirty="0" smtClean="0"/>
              <a:t>verest filled with garbage some people are going up there to clean Mt Ev</a:t>
            </a:r>
            <a:r>
              <a:rPr lang="en-US" dirty="0" smtClean="0"/>
              <a:t>erest.</a:t>
            </a:r>
          </a:p>
          <a:p>
            <a:r>
              <a:rPr lang="en-US" dirty="0" smtClean="0"/>
              <a:t>Some people are dumping garbage up there and that is effecting air.</a:t>
            </a:r>
            <a:endParaRPr lang="en-US" dirty="0"/>
          </a:p>
        </p:txBody>
      </p:sp>
      <p:pic>
        <p:nvPicPr>
          <p:cNvPr id="4" name="Picture 3" descr="140304-everest-trash-mainart-10a_ad2b588ce569176904df1e8444ed6e18-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678" y="2627865"/>
            <a:ext cx="3346322" cy="2715462"/>
          </a:xfrm>
          <a:prstGeom prst="rect">
            <a:avLst/>
          </a:prstGeom>
        </p:spPr>
      </p:pic>
      <p:pic>
        <p:nvPicPr>
          <p:cNvPr id="5" name="Picture 4" descr="vietnam-seeks-to-attract-7-7-5-million-foreign-tourists-in-the-next-two-years-959111-15857763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955" y="0"/>
            <a:ext cx="3332045" cy="263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26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Unknown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Links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www.bobspixels.com/kaibab.org/geology/gc_geol.htm</a:t>
            </a:r>
            <a:endParaRPr lang="en-US" dirty="0" smtClean="0"/>
          </a:p>
          <a:p>
            <a:r>
              <a:rPr lang="en-US" dirty="0"/>
              <a:t>http://www.universetoday.com/29833/how-mountains-are-formed/</a:t>
            </a:r>
          </a:p>
          <a:p>
            <a:r>
              <a:rPr lang="en-US" dirty="0">
                <a:hlinkClick r:id="rId3"/>
              </a:rPr>
              <a:t>http://www.history.com/news/7-things-you-should-know-about-mount-</a:t>
            </a:r>
            <a:r>
              <a:rPr lang="en-US" dirty="0" smtClean="0">
                <a:hlinkClick r:id="rId3"/>
              </a:rPr>
              <a:t>everest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http://www.myinterestingfacts.com/wp-content/uploads/2013/10/Mount-Everest-</a:t>
            </a:r>
            <a:r>
              <a:rPr lang="en-US" dirty="0" smtClean="0">
                <a:hlinkClick r:id="rId4"/>
              </a:rPr>
              <a:t>Climbing.jpg</a:t>
            </a:r>
            <a:endParaRPr lang="en-US" dirty="0" smtClean="0"/>
          </a:p>
          <a:p>
            <a:r>
              <a:rPr lang="en-US" dirty="0">
                <a:hlinkClick r:id="rId5"/>
              </a:rPr>
              <a:t>http://media4.s-nbcnews.com/i/newscms/2014_10/226311/140304-everest-trash-mainart-10a_ad2b588ce569176904df1e8444ed6e18.</a:t>
            </a:r>
            <a:r>
              <a:rPr lang="en-US" dirty="0" smtClean="0">
                <a:hlinkClick r:id="rId5"/>
              </a:rPr>
              <a:t>jpg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168</TotalTime>
  <Words>287</Words>
  <Application>Microsoft Macintosh PowerPoint</Application>
  <PresentationFormat>Custom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Ion</vt:lpstr>
      <vt:lpstr>      Mount Everest</vt:lpstr>
      <vt:lpstr>How do They Form? </vt:lpstr>
      <vt:lpstr>What is Mount Everest? (I know you know it is but I will say it anyways)</vt:lpstr>
      <vt:lpstr>How long?</vt:lpstr>
      <vt:lpstr>Facts </vt:lpstr>
      <vt:lpstr>How does it effect Nepal?</vt:lpstr>
      <vt:lpstr>Rock Types</vt:lpstr>
      <vt:lpstr>Thank you Links 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rtgsdfsdfsdf</cp:lastModifiedBy>
  <cp:revision>21</cp:revision>
  <dcterms:created xsi:type="dcterms:W3CDTF">2015-05-20T00:21:47Z</dcterms:created>
  <dcterms:modified xsi:type="dcterms:W3CDTF">2015-05-27T16:32:43Z</dcterms:modified>
</cp:coreProperties>
</file>